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91" r:id="rId3"/>
    <p:sldId id="288" r:id="rId4"/>
    <p:sldId id="28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7477"/>
    <a:srgbClr val="F59304"/>
    <a:srgbClr val="109BDB"/>
    <a:srgbClr val="0A6742"/>
    <a:srgbClr val="53267A"/>
    <a:srgbClr val="D31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78A32B-9D42-4D31-BA3E-1089DF7ACECA}" v="18" dt="2021-08-10T13:07:09.6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84"/>
    <p:restoredTop sz="96654"/>
  </p:normalViewPr>
  <p:slideViewPr>
    <p:cSldViewPr snapToGrid="0" snapToObjects="1">
      <p:cViewPr varScale="1">
        <p:scale>
          <a:sx n="90" d="100"/>
          <a:sy n="90" d="100"/>
        </p:scale>
        <p:origin x="522" y="66"/>
      </p:cViewPr>
      <p:guideLst/>
    </p:cSldViewPr>
  </p:slideViewPr>
  <p:outlineViewPr>
    <p:cViewPr>
      <p:scale>
        <a:sx n="33" d="100"/>
        <a:sy n="33" d="100"/>
      </p:scale>
      <p:origin x="0" y="-26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6" d="100"/>
          <a:sy n="116" d="100"/>
        </p:scale>
        <p:origin x="13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99999-BD5A-5C4A-8076-FB9EA207B945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362A0-46FC-D84E-9379-6C9377080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26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C9A23-1890-C043-98D6-29451C867E56}" type="datetimeFigureOut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6DBD4-6AD4-EF47-911D-E3F034F23F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10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6DBD4-6AD4-EF47-911D-E3F034F23F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138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B6DBD4-6AD4-EF47-911D-E3F034F23FA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260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B6DBD4-6AD4-EF47-911D-E3F034F23FA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2" t="1" r="3654" b="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343" y="2906889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05965" y="301095"/>
            <a:ext cx="2150755" cy="23046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2449"/>
            <a:ext cx="1131443" cy="83552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1241" y="85540"/>
            <a:ext cx="1465118" cy="13084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0CF97-27BB-5D41-94FA-8FAE75378739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60214" y="59995"/>
            <a:ext cx="843972" cy="75308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29" y="5516076"/>
            <a:ext cx="1105468" cy="840274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29" y="756281"/>
            <a:ext cx="812225" cy="61737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6982" y="-102124"/>
            <a:ext cx="12288982" cy="69601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622" y="265233"/>
            <a:ext cx="1347156" cy="12020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2075" y="4957461"/>
            <a:ext cx="2388770" cy="176401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3495" y="265233"/>
            <a:ext cx="439420" cy="3877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 baseline="0">
                <a:solidFill>
                  <a:schemeClr val="bg1"/>
                </a:solidFill>
              </a:defRPr>
            </a:lvl1pPr>
            <a:lvl2pPr marL="457200" indent="0">
              <a:buNone/>
              <a:defRPr sz="28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000">
                <a:solidFill>
                  <a:schemeClr val="bg1"/>
                </a:solidFill>
              </a:defRPr>
            </a:lvl4pPr>
            <a:lvl5pPr marL="1828800" indent="0">
              <a:buNone/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et modifié le texte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15A4-1F39-534B-94DC-1DD43779C6DA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6982" y="-74414"/>
            <a:ext cx="12288982" cy="69601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622" y="265233"/>
            <a:ext cx="1347156" cy="12020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2075" y="4957461"/>
            <a:ext cx="2388770" cy="17640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0BB3-604E-9C45-831B-DD3DD1C74425}" type="datetime1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3"/>
          </p:nvPr>
        </p:nvSpPr>
        <p:spPr>
          <a:xfrm>
            <a:off x="-96838" y="2057400"/>
            <a:ext cx="12288838" cy="4800600"/>
          </a:xfrm>
        </p:spPr>
        <p:txBody>
          <a:bodyPr/>
          <a:lstStyle/>
          <a:p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1418" y="10215"/>
            <a:ext cx="825484" cy="73658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6902" y="0"/>
            <a:ext cx="1444930" cy="1067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55AD-74FE-5449-931E-42C8127FCB6E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1" y="1233279"/>
            <a:ext cx="825484" cy="736586"/>
          </a:xfrm>
          <a:prstGeom prst="rect">
            <a:avLst/>
          </a:prstGeom>
        </p:spPr>
      </p:pic>
      <p:sp>
        <p:nvSpPr>
          <p:cNvPr id="13" name="Espace réservé pour une image  12"/>
          <p:cNvSpPr>
            <a:spLocks noGrp="1"/>
          </p:cNvSpPr>
          <p:nvPr>
            <p:ph type="pic" sz="quarter" idx="13"/>
          </p:nvPr>
        </p:nvSpPr>
        <p:spPr>
          <a:xfrm>
            <a:off x="0" y="2057400"/>
            <a:ext cx="12192000" cy="48006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1418" y="10215"/>
            <a:ext cx="825484" cy="73658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86902" y="0"/>
            <a:ext cx="1444930" cy="1067025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55AD-74FE-5449-931E-42C8127FCB6E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861" y="1233279"/>
            <a:ext cx="825484" cy="736586"/>
          </a:xfrm>
          <a:prstGeom prst="rect">
            <a:avLst/>
          </a:prstGeom>
        </p:spPr>
      </p:pic>
      <p:sp>
        <p:nvSpPr>
          <p:cNvPr id="13" name="Espace réservé pour une image  12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12192000" cy="68580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6982" y="-74414"/>
            <a:ext cx="12288982" cy="69601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622" y="265233"/>
            <a:ext cx="1347156" cy="12020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2075" y="4957461"/>
            <a:ext cx="2388770" cy="1764014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0BB3-604E-9C45-831B-DD3DD1C74425}" type="datetime1">
              <a:rPr lang="fr-FR" smtClean="0"/>
              <a:t>18/10/2021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61418" y="83127"/>
            <a:ext cx="825484" cy="73658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5051" y="83127"/>
            <a:ext cx="1557498" cy="1150152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55AD-74FE-5449-931E-42C8127FCB6E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" y="1233279"/>
            <a:ext cx="853966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6982" y="-74414"/>
            <a:ext cx="12288982" cy="696012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622" y="265233"/>
            <a:ext cx="1347156" cy="120207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02075" y="4957461"/>
            <a:ext cx="2388770" cy="17640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70BB3-604E-9C45-831B-DD3DD1C74425}" type="datetime1">
              <a:rPr lang="fr-FR" smtClean="0"/>
              <a:t>18/10/2021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5051" y="0"/>
            <a:ext cx="619756" cy="55301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84929" y="0"/>
            <a:ext cx="1252235" cy="9247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55AD-74FE-5449-931E-42C8127FCB6E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 hasCustomPrompt="1"/>
          </p:nvPr>
        </p:nvSpPr>
        <p:spPr>
          <a:xfrm>
            <a:off x="838200" y="2057400"/>
            <a:ext cx="10937875" cy="42989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CLIQUEZ POUR AJOUTER UNE IMAGE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3279"/>
            <a:ext cx="853966" cy="76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96982" y="-102124"/>
            <a:ext cx="12288982" cy="696012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8" y="3401812"/>
            <a:ext cx="1677847" cy="149715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3024" y="-73549"/>
            <a:ext cx="705152" cy="62921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68175" y="83127"/>
            <a:ext cx="1264373" cy="9336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7680"/>
            <a:ext cx="10936576" cy="16002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055AD-74FE-5449-931E-42C8127FCB6E}" type="datetime1">
              <a:rPr lang="fr-FR" smtClean="0"/>
              <a:t>18/10/2021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838200" y="2057400"/>
            <a:ext cx="10937875" cy="429895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603376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A6C6-36E2-134F-85F3-E8C1561C30C0}" type="datetime1">
              <a:rPr lang="fr-FR" smtClean="0"/>
              <a:t>18/10/2021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0574" y="175333"/>
            <a:ext cx="853226" cy="762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2514" y="1690688"/>
            <a:ext cx="311098" cy="27449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8063" y="1349584"/>
            <a:ext cx="1667256" cy="12312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B1C71-2699-E145-AD8C-DDFBB7093AB6}" type="datetime1">
              <a:rPr lang="fr-FR" smtClean="0"/>
              <a:t>18/10/2021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DECB5-1711-3E4F-BFD7-86F9100AD752}" type="datetime1">
              <a:rPr lang="fr-FR" smtClean="0"/>
              <a:t>18/10/2021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D1B82-8FBC-F14C-9A3F-9CB42FD66556}" type="datetime1">
              <a:rPr lang="fr-FR" smtClean="0"/>
              <a:t>18/10/2021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00650A41-57D7-464F-A636-DAF5BFB3FFC8}"/>
              </a:ext>
            </a:extLst>
          </p:cNvPr>
          <p:cNvSpPr/>
          <p:nvPr userDrawn="1"/>
        </p:nvSpPr>
        <p:spPr>
          <a:xfrm rot="5400000">
            <a:off x="122362" y="932461"/>
            <a:ext cx="1431674" cy="1622563"/>
          </a:xfrm>
          <a:prstGeom prst="triangl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Une image contenant objet, photo, sombre, lumière&#10;&#10;Description générée automatiquement">
            <a:extLst>
              <a:ext uri="{FF2B5EF4-FFF2-40B4-BE49-F238E27FC236}">
                <a16:creationId xmlns:a16="http://schemas.microsoft.com/office/drawing/2014/main" id="{B50E8C70-33B3-F348-9F2A-8E391986C0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2249" y="844582"/>
            <a:ext cx="1231900" cy="1104900"/>
          </a:xfrm>
          <a:prstGeom prst="rect">
            <a:avLst/>
          </a:prstGeom>
        </p:spPr>
      </p:pic>
      <p:sp>
        <p:nvSpPr>
          <p:cNvPr id="13" name="Triangle 12">
            <a:extLst>
              <a:ext uri="{FF2B5EF4-FFF2-40B4-BE49-F238E27FC236}">
                <a16:creationId xmlns:a16="http://schemas.microsoft.com/office/drawing/2014/main" id="{6E3EE214-40DE-3341-B21D-B280AB51904D}"/>
              </a:ext>
            </a:extLst>
          </p:cNvPr>
          <p:cNvSpPr/>
          <p:nvPr userDrawn="1"/>
        </p:nvSpPr>
        <p:spPr>
          <a:xfrm rot="16200000">
            <a:off x="10077645" y="4709332"/>
            <a:ext cx="1431674" cy="16225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15" name="Image 14" descr="Une image contenant ustensiles de cuisine, ordinateur, intérieur, clavier&#10;&#10;Description générée automatiquement">
            <a:extLst>
              <a:ext uri="{FF2B5EF4-FFF2-40B4-BE49-F238E27FC236}">
                <a16:creationId xmlns:a16="http://schemas.microsoft.com/office/drawing/2014/main" id="{45374D96-F9E2-F640-B09D-FD24FCF7BB7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10121900" y="4684877"/>
            <a:ext cx="1231900" cy="11049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6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8" y="3401812"/>
            <a:ext cx="1677847" cy="1497155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2769" y="407414"/>
            <a:ext cx="2388770" cy="176401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9112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BA514D-3BFD-2F4B-94C3-383DCB0AB7B7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B3D389-CD2B-174E-AC57-ECCAE6D39516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texte 17"/>
          <p:cNvSpPr>
            <a:spLocks noGrp="1"/>
          </p:cNvSpPr>
          <p:nvPr>
            <p:ph type="body" sz="quarter" idx="14" hasCustomPrompt="1"/>
          </p:nvPr>
        </p:nvSpPr>
        <p:spPr>
          <a:xfrm>
            <a:off x="1024915" y="2195187"/>
            <a:ext cx="1321691" cy="9233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6000" b="1" i="0" baseline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8" name="Espace réservé du texte 17"/>
          <p:cNvSpPr>
            <a:spLocks noGrp="1"/>
          </p:cNvSpPr>
          <p:nvPr>
            <p:ph type="body" sz="quarter" idx="23" hasCustomPrompt="1"/>
          </p:nvPr>
        </p:nvSpPr>
        <p:spPr>
          <a:xfrm>
            <a:off x="4108897" y="2251601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02</a:t>
            </a:r>
          </a:p>
        </p:txBody>
      </p:sp>
      <p:sp>
        <p:nvSpPr>
          <p:cNvPr id="9" name="Espace réservé du texte 17"/>
          <p:cNvSpPr>
            <a:spLocks noGrp="1"/>
          </p:cNvSpPr>
          <p:nvPr>
            <p:ph type="body" sz="quarter" idx="24" hasCustomPrompt="1"/>
          </p:nvPr>
        </p:nvSpPr>
        <p:spPr>
          <a:xfrm>
            <a:off x="6948883" y="2251601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03</a:t>
            </a:r>
          </a:p>
        </p:txBody>
      </p:sp>
      <p:sp>
        <p:nvSpPr>
          <p:cNvPr id="16" name="Espace réservé du texte 17"/>
          <p:cNvSpPr>
            <a:spLocks noGrp="1"/>
          </p:cNvSpPr>
          <p:nvPr>
            <p:ph type="body" sz="quarter" idx="44" hasCustomPrompt="1"/>
          </p:nvPr>
        </p:nvSpPr>
        <p:spPr>
          <a:xfrm>
            <a:off x="997488" y="4224461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fr-FR" sz="6000" b="1" baseline="0" dirty="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04</a:t>
            </a:r>
          </a:p>
        </p:txBody>
      </p:sp>
      <p:sp>
        <p:nvSpPr>
          <p:cNvPr id="17" name="Espace réservé du texte 17"/>
          <p:cNvSpPr>
            <a:spLocks noGrp="1"/>
          </p:cNvSpPr>
          <p:nvPr>
            <p:ph type="body" sz="quarter" idx="45" hasCustomPrompt="1"/>
          </p:nvPr>
        </p:nvSpPr>
        <p:spPr>
          <a:xfrm>
            <a:off x="4108897" y="4224461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fr-FR" sz="6000" b="1" i="0" baseline="0" dirty="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05</a:t>
            </a:r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46" hasCustomPrompt="1"/>
          </p:nvPr>
        </p:nvSpPr>
        <p:spPr>
          <a:xfrm>
            <a:off x="6969747" y="4224461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lang="fr-FR" sz="6000" b="1" i="0" baseline="0" dirty="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06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8200" y="348618"/>
            <a:ext cx="10515600" cy="122438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BD2A4-AEB4-6E47-AAF8-0AD95C6D24F8}" type="datetime1">
              <a:rPr lang="fr-FR" smtClean="0"/>
              <a:t>18/10/2021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t"/>
          <a:lstStyle/>
          <a:p>
            <a:r>
              <a:rPr lang="fr-FR"/>
              <a:t>Titre de la présentation</a:t>
            </a:r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alphaModFix amt="4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491098"/>
            <a:ext cx="1233509" cy="1100670"/>
          </a:xfrm>
          <a:prstGeom prst="rect">
            <a:avLst/>
          </a:prstGeom>
        </p:spPr>
      </p:pic>
      <p:sp>
        <p:nvSpPr>
          <p:cNvPr id="7" name="Espace réservé du texte 17"/>
          <p:cNvSpPr>
            <a:spLocks noGrp="1"/>
          </p:cNvSpPr>
          <p:nvPr>
            <p:ph type="body" sz="quarter" idx="14" hasCustomPrompt="1"/>
          </p:nvPr>
        </p:nvSpPr>
        <p:spPr>
          <a:xfrm>
            <a:off x="1024915" y="2195187"/>
            <a:ext cx="1321691" cy="9233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6000" b="1" i="0" baseline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8" name="Espace réservé du texte 17"/>
          <p:cNvSpPr>
            <a:spLocks noGrp="1"/>
          </p:cNvSpPr>
          <p:nvPr>
            <p:ph type="body" sz="quarter" idx="23" hasCustomPrompt="1"/>
          </p:nvPr>
        </p:nvSpPr>
        <p:spPr>
          <a:xfrm>
            <a:off x="4132601" y="2298827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02</a:t>
            </a:r>
          </a:p>
        </p:txBody>
      </p:sp>
      <p:sp>
        <p:nvSpPr>
          <p:cNvPr id="9" name="Espace réservé du texte 17"/>
          <p:cNvSpPr>
            <a:spLocks noGrp="1"/>
          </p:cNvSpPr>
          <p:nvPr>
            <p:ph type="body" sz="quarter" idx="24" hasCustomPrompt="1"/>
          </p:nvPr>
        </p:nvSpPr>
        <p:spPr>
          <a:xfrm>
            <a:off x="6992106" y="2298827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03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7521" y="667413"/>
            <a:ext cx="1467276" cy="1310398"/>
          </a:xfrm>
          <a:prstGeom prst="rect">
            <a:avLst/>
          </a:prstGeom>
        </p:spPr>
      </p:pic>
      <p:sp>
        <p:nvSpPr>
          <p:cNvPr id="20" name="Espace réservé du texte 17"/>
          <p:cNvSpPr>
            <a:spLocks noGrp="1"/>
          </p:cNvSpPr>
          <p:nvPr>
            <p:ph type="body" sz="quarter" idx="47" hasCustomPrompt="1"/>
          </p:nvPr>
        </p:nvSpPr>
        <p:spPr>
          <a:xfrm>
            <a:off x="1023219" y="4092873"/>
            <a:ext cx="1321691" cy="9233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6000" b="1" i="0" baseline="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21" name="Espace réservé du texte 17"/>
          <p:cNvSpPr>
            <a:spLocks noGrp="1"/>
          </p:cNvSpPr>
          <p:nvPr>
            <p:ph type="body" sz="quarter" idx="48" hasCustomPrompt="1"/>
          </p:nvPr>
        </p:nvSpPr>
        <p:spPr>
          <a:xfrm>
            <a:off x="4132601" y="4094194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02</a:t>
            </a:r>
          </a:p>
        </p:txBody>
      </p:sp>
      <p:sp>
        <p:nvSpPr>
          <p:cNvPr id="22" name="Espace réservé du texte 17"/>
          <p:cNvSpPr>
            <a:spLocks noGrp="1"/>
          </p:cNvSpPr>
          <p:nvPr>
            <p:ph type="body" sz="quarter" idx="49" hasCustomPrompt="1"/>
          </p:nvPr>
        </p:nvSpPr>
        <p:spPr>
          <a:xfrm>
            <a:off x="6992105" y="4094194"/>
            <a:ext cx="1321691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buFontTx/>
              <a:buNone/>
              <a:defRPr lang="fr-FR" sz="6000" b="1" baseline="0" dirty="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 indent="0">
              <a:buNone/>
            </a:pPr>
            <a:r>
              <a:rPr lang="fr-FR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57181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16"/>
          <a:stretch/>
        </p:blipFill>
        <p:spPr>
          <a:xfrm>
            <a:off x="0" y="-1"/>
            <a:ext cx="12192000" cy="694764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7461FB9F-CC20-4449-AB49-7AA287486E0C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5DB3D389-CD2B-174E-AC57-ECCAE6D3951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8" y="3401812"/>
            <a:ext cx="1677847" cy="149715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3308" y="808681"/>
            <a:ext cx="2388770" cy="17640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499315"/>
            <a:ext cx="439420" cy="387724"/>
          </a:xfrm>
          <a:prstGeom prst="rect">
            <a:avLst/>
          </a:prstGeom>
        </p:spPr>
      </p:pic>
      <p:sp>
        <p:nvSpPr>
          <p:cNvPr id="16" name="Title 1"/>
          <p:cNvSpPr txBox="1">
            <a:spLocks/>
          </p:cNvSpPr>
          <p:nvPr userDrawn="1"/>
        </p:nvSpPr>
        <p:spPr>
          <a:xfrm>
            <a:off x="838200" y="40266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Espace réservé du texte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452474"/>
            <a:ext cx="3568700" cy="2554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600" b="1" i="0" baseline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838200" y="4019508"/>
            <a:ext cx="10515600" cy="132556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>
                <a:solidFill>
                  <a:schemeClr val="bg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r>
              <a:rPr lang="fr-FR" dirty="0"/>
              <a:t>Cliquez et modifiez le titre</a:t>
            </a:r>
            <a:endParaRPr lang="en-US" sz="6000" b="1" dirty="0">
              <a:solidFill>
                <a:schemeClr val="bg1"/>
              </a:solidFill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12193"/>
            <a:ext cx="10515600" cy="121227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>
                <a:solidFill>
                  <a:schemeClr val="accent1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r>
              <a:rPr lang="fr-FR" dirty="0"/>
              <a:t>Cliquez et modifiez le titre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EC3F9693-BB82-6945-8192-957E464A10CA}" type="datetime1">
              <a:rPr lang="fr-FR" smtClean="0"/>
              <a:t>18/10/2021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5DB3D389-CD2B-174E-AC57-ECCAE6D39516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36" name="Image 3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0574" y="175333"/>
            <a:ext cx="853226" cy="762000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2514" y="1690688"/>
            <a:ext cx="311098" cy="27449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8063" y="1349584"/>
            <a:ext cx="1667256" cy="1231204"/>
          </a:xfrm>
          <a:prstGeom prst="rect">
            <a:avLst/>
          </a:prstGeom>
        </p:spPr>
      </p:pic>
      <p:sp>
        <p:nvSpPr>
          <p:cNvPr id="43" name="Espace réservé du texte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1452474"/>
            <a:ext cx="3568700" cy="25545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600" b="1" i="0" baseline="0">
                <a:solidFill>
                  <a:srgbClr val="C00000"/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pPr lvl="0"/>
            <a:r>
              <a:rPr lang="fr-FR" dirty="0"/>
              <a:t>01</a:t>
            </a:r>
          </a:p>
        </p:txBody>
      </p:sp>
      <p:pic>
        <p:nvPicPr>
          <p:cNvPr id="45" name="Image 4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2807" y="704240"/>
            <a:ext cx="1413129" cy="126094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/>
          <p:cNvPicPr>
            <a:picLocks/>
          </p:cNvPicPr>
          <p:nvPr userDrawn="1"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77" t="2369" r="893" b="-90"/>
          <a:stretch/>
        </p:blipFill>
        <p:spPr>
          <a:xfrm>
            <a:off x="0" y="2788"/>
            <a:ext cx="12204000" cy="6876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8" y="3401812"/>
            <a:ext cx="1677847" cy="149715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3230" y="808681"/>
            <a:ext cx="2388770" cy="176401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53800" y="478294"/>
            <a:ext cx="439420" cy="3877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15926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202F80C-F8E9-A544-AA7A-60412B1829AB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7850"/>
            <a:ext cx="4815926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B3D389-CD2B-174E-AC57-ECCAE6D3951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  <p:sp>
        <p:nvSpPr>
          <p:cNvPr id="4" name="Espace réservé pour une image  3"/>
          <p:cNvSpPr>
            <a:spLocks noGrp="1"/>
          </p:cNvSpPr>
          <p:nvPr>
            <p:ph type="pic" sz="quarter" idx="13"/>
          </p:nvPr>
        </p:nvSpPr>
        <p:spPr>
          <a:xfrm>
            <a:off x="5697220" y="2788"/>
            <a:ext cx="6494780" cy="6863881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520184" cy="1325563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47850"/>
            <a:ext cx="4520184" cy="4351338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Cliquez pour ajouter une image</a:t>
            </a:r>
          </a:p>
          <a:p>
            <a:pPr lvl="0"/>
            <a:endParaRPr lang="fr-FR" dirty="0"/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4121E-EC99-314F-B161-80A8205EC49C}" type="datetime1">
              <a:rPr lang="fr-FR" smtClean="0"/>
              <a:t>18/10/2021</a:t>
            </a:fld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393907" y="663240"/>
            <a:ext cx="311098" cy="27449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256337" cy="6858000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2" name="Image 11" descr="Une image contenant passage pour piétons&#10;&#10;Description générée automatiquement">
            <a:extLst>
              <a:ext uri="{FF2B5EF4-FFF2-40B4-BE49-F238E27FC236}">
                <a16:creationId xmlns:a16="http://schemas.microsoft.com/office/drawing/2014/main" id="{D35DC70B-24E7-2942-8C86-05FEF28AEC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806" y="126206"/>
            <a:ext cx="1003300" cy="901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57375"/>
            <a:ext cx="5157787" cy="1606261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</a:t>
            </a:r>
          </a:p>
          <a:p>
            <a:pPr lvl="2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612" y="1867406"/>
            <a:ext cx="5183188" cy="159623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4516" y="188407"/>
            <a:ext cx="1413129" cy="126094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5967" y="1258199"/>
            <a:ext cx="311098" cy="274498"/>
          </a:xfrm>
          <a:prstGeom prst="rect">
            <a:avLst/>
          </a:prstGeom>
        </p:spPr>
      </p:pic>
      <p:sp>
        <p:nvSpPr>
          <p:cNvPr id="25" name="Titre 2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29" name="Espace réservé de la date 28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ABAA043C-C2E7-CE44-AFCD-ACBA3134F90C}" type="datetime1">
              <a:rPr lang="fr-FR" smtClean="0"/>
              <a:t>18/10/2021</a:t>
            </a:fld>
            <a:endParaRPr lang="fr-FR"/>
          </a:p>
        </p:txBody>
      </p:sp>
      <p:sp>
        <p:nvSpPr>
          <p:cNvPr id="30" name="Espace réservé du pied de page 29"/>
          <p:cNvSpPr>
            <a:spLocks noGrp="1"/>
          </p:cNvSpPr>
          <p:nvPr>
            <p:ph type="ftr" sz="quarter" idx="18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5" name="Espace réservé pour une image  4"/>
          <p:cNvSpPr>
            <a:spLocks noGrp="1"/>
          </p:cNvSpPr>
          <p:nvPr>
            <p:ph type="pic" sz="quarter" idx="22"/>
          </p:nvPr>
        </p:nvSpPr>
        <p:spPr>
          <a:xfrm>
            <a:off x="838200" y="3463925"/>
            <a:ext cx="5157788" cy="28924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23"/>
          </p:nvPr>
        </p:nvSpPr>
        <p:spPr>
          <a:xfrm>
            <a:off x="6170613" y="3463925"/>
            <a:ext cx="5183187" cy="289242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FF Equipe" charset="0"/>
                <a:ea typeface="FFF Equipe" charset="0"/>
                <a:cs typeface="FFF Equipe" charset="0"/>
              </a:defRPr>
            </a:lvl1pPr>
          </a:lstStyle>
          <a:p>
            <a:fld id="{0B9FB76B-9C85-4449-B3BF-623A23363AFC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D389-CD2B-174E-AC57-ECCAE6D39516}" type="slidenum">
              <a:rPr lang="fr-FR" smtClean="0"/>
              <a:t>‹N°›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93BF47E-36D8-A046-9CAA-D221B3F5C6DD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158" y="6259208"/>
            <a:ext cx="522042" cy="559408"/>
          </a:xfrm>
          <a:prstGeom prst="rect">
            <a:avLst/>
          </a:prstGeom>
        </p:spPr>
      </p:pic>
      <p:sp>
        <p:nvSpPr>
          <p:cNvPr id="8" name="Espace réservé du titre 7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55958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72" r:id="rId4"/>
    <p:sldLayoutId id="2147483674" r:id="rId5"/>
    <p:sldLayoutId id="2147483662" r:id="rId6"/>
    <p:sldLayoutId id="2147483675" r:id="rId7"/>
    <p:sldLayoutId id="2147483664" r:id="rId8"/>
    <p:sldLayoutId id="2147483665" r:id="rId9"/>
    <p:sldLayoutId id="2147483668" r:id="rId10"/>
    <p:sldLayoutId id="2147483676" r:id="rId11"/>
    <p:sldLayoutId id="2147483669" r:id="rId12"/>
    <p:sldLayoutId id="2147483677" r:id="rId13"/>
    <p:sldLayoutId id="2147483683" r:id="rId14"/>
    <p:sldLayoutId id="2147483681" r:id="rId15"/>
    <p:sldLayoutId id="2147483678" r:id="rId16"/>
    <p:sldLayoutId id="2147483682" r:id="rId17"/>
    <p:sldLayoutId id="2147483679" r:id="rId18"/>
    <p:sldLayoutId id="2147483680" r:id="rId19"/>
    <p:sldLayoutId id="2147483670" r:id="rId20"/>
    <p:sldLayoutId id="2147483671" r:id="rId21"/>
    <p:sldLayoutId id="2147483666" r:id="rId2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FFF Equipe" charset="0"/>
          <a:ea typeface="FFF Equipe" charset="0"/>
          <a:cs typeface="FFF Equipe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>
          <a:solidFill>
            <a:srgbClr val="C00000"/>
          </a:solidFill>
          <a:latin typeface="FFF Equipe" charset="0"/>
          <a:ea typeface="FFF Equipe" charset="0"/>
          <a:cs typeface="FFF Equipe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>
              <a:lumMod val="85000"/>
              <a:lumOff val="15000"/>
            </a:schemeClr>
          </a:solidFill>
          <a:latin typeface="FFF Equipe" charset="0"/>
          <a:ea typeface="FFF Equipe" charset="0"/>
          <a:cs typeface="FFF Equipe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>
              <a:lumMod val="85000"/>
              <a:lumOff val="15000"/>
            </a:schemeClr>
          </a:solidFill>
          <a:latin typeface="FFF Equipe" charset="0"/>
          <a:ea typeface="FFF Equipe" charset="0"/>
          <a:cs typeface="FFF Equipe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FFF Equipe" charset="0"/>
          <a:ea typeface="FFF Equipe" charset="0"/>
          <a:cs typeface="FFF Equipe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>
              <a:lumMod val="85000"/>
              <a:lumOff val="15000"/>
            </a:schemeClr>
          </a:solidFill>
          <a:latin typeface="FFF Equipe" charset="0"/>
          <a:ea typeface="FFF Equipe" charset="0"/>
          <a:cs typeface="FFF Equip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2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9983" y="2715261"/>
            <a:ext cx="9144000" cy="2479591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fr-FR" dirty="0"/>
              <a:t>PROGRAMME</a:t>
            </a:r>
            <a:br>
              <a:rPr lang="fr-FR" dirty="0"/>
            </a:br>
            <a:r>
              <a:rPr lang="fr-FR" dirty="0"/>
              <a:t>ÉDUCATIF</a:t>
            </a:r>
            <a:br>
              <a:rPr lang="fr-FR" dirty="0"/>
            </a:br>
            <a:r>
              <a:rPr lang="fr-FR" dirty="0"/>
              <a:t>FÉDÉRAL</a:t>
            </a:r>
            <a:br>
              <a:rPr lang="fr-FR" dirty="0"/>
            </a:br>
            <a:br>
              <a:rPr lang="fr-FR" dirty="0"/>
            </a:br>
            <a:endParaRPr lang="fr-FR" sz="4800" b="0" dirty="0">
              <a:latin typeface="FFF Equipe Light" panose="02000303000000020004" pitchFamily="2" charset="77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353300" y="6985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34E928-028F-224E-8992-D0FB9F80D44B}"/>
              </a:ext>
            </a:extLst>
          </p:cNvPr>
          <p:cNvSpPr/>
          <p:nvPr/>
        </p:nvSpPr>
        <p:spPr>
          <a:xfrm>
            <a:off x="5117353" y="5313935"/>
            <a:ext cx="22092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FFF Equipe Light" panose="02000303000000020004" pitchFamily="2" charset="77"/>
              </a:rPr>
              <a:t>FICHE ACTION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6" name="Espace réservé de la date 6">
            <a:extLst>
              <a:ext uri="{FF2B5EF4-FFF2-40B4-BE49-F238E27FC236}">
                <a16:creationId xmlns:a16="http://schemas.microsoft.com/office/drawing/2014/main" id="{99A77C03-1C20-4381-BDC5-378DED647EC7}"/>
              </a:ext>
            </a:extLst>
          </p:cNvPr>
          <p:cNvSpPr txBox="1">
            <a:spLocks/>
          </p:cNvSpPr>
          <p:nvPr/>
        </p:nvSpPr>
        <p:spPr>
          <a:xfrm>
            <a:off x="897622" y="6381517"/>
            <a:ext cx="1368105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95CAF39-08EE-7B43-9F22-1F031A3DE048}" type="datetime1">
              <a:rPr lang="fr-FR" smtClean="0">
                <a:solidFill>
                  <a:schemeClr val="bg1"/>
                </a:solidFill>
              </a:rPr>
              <a:pPr/>
              <a:t>18/10/2021</a:t>
            </a:fld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E171637-6E62-466B-9F41-564700CDE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3442" y="5544767"/>
            <a:ext cx="1084326" cy="10764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B556B25-A32D-495B-8E88-B6FFE20ECA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110" y="234781"/>
            <a:ext cx="1278564" cy="1296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1270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A8F0859-614B-1047-A2ED-1BC7956225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>
            <a:solidFill>
              <a:srgbClr val="6E7477"/>
            </a:solidFill>
          </a:ln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Date de l’action :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678A9A-CC9B-864F-A9D2-F0600B5F7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5" name="Tableau 13">
            <a:extLst>
              <a:ext uri="{FF2B5EF4-FFF2-40B4-BE49-F238E27FC236}">
                <a16:creationId xmlns:a16="http://schemas.microsoft.com/office/drawing/2014/main" id="{AED02460-E2EF-0A42-9A97-4699A0925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712616"/>
              </p:ext>
            </p:extLst>
          </p:nvPr>
        </p:nvGraphicFramePr>
        <p:xfrm>
          <a:off x="294860" y="2944844"/>
          <a:ext cx="3861903" cy="2334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7301">
                  <a:extLst>
                    <a:ext uri="{9D8B030D-6E8A-4147-A177-3AD203B41FA5}">
                      <a16:colId xmlns:a16="http://schemas.microsoft.com/office/drawing/2014/main" val="2363505444"/>
                    </a:ext>
                  </a:extLst>
                </a:gridCol>
                <a:gridCol w="1287301">
                  <a:extLst>
                    <a:ext uri="{9D8B030D-6E8A-4147-A177-3AD203B41FA5}">
                      <a16:colId xmlns:a16="http://schemas.microsoft.com/office/drawing/2014/main" val="1721929506"/>
                    </a:ext>
                  </a:extLst>
                </a:gridCol>
                <a:gridCol w="1287301">
                  <a:extLst>
                    <a:ext uri="{9D8B030D-6E8A-4147-A177-3AD203B41FA5}">
                      <a16:colId xmlns:a16="http://schemas.microsoft.com/office/drawing/2014/main" val="2862531503"/>
                    </a:ext>
                  </a:extLst>
                </a:gridCol>
              </a:tblGrid>
              <a:tr h="103045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86295"/>
                  </a:ext>
                </a:extLst>
              </a:tr>
              <a:tr h="652001"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dirty="0">
                          <a:solidFill>
                            <a:schemeClr val="accent3"/>
                          </a:solidFill>
                          <a:latin typeface="FFF Hero" pitchFamily="2" charset="77"/>
                        </a:rPr>
                        <a:t>U6/U9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dirty="0">
                          <a:solidFill>
                            <a:schemeClr val="accent3"/>
                          </a:solidFill>
                          <a:latin typeface="FFF Hero" pitchFamily="2" charset="77"/>
                        </a:rPr>
                        <a:t>U10/U13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i="0" dirty="0">
                          <a:solidFill>
                            <a:schemeClr val="accent3"/>
                          </a:solidFill>
                          <a:latin typeface="FFF Hero" pitchFamily="2" charset="77"/>
                        </a:rPr>
                        <a:t>U14/U19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704391"/>
                  </a:ext>
                </a:extLst>
              </a:tr>
              <a:tr h="652001">
                <a:tc>
                  <a:txBody>
                    <a:bodyPr/>
                    <a:lstStyle/>
                    <a:p>
                      <a:pPr algn="ctr"/>
                      <a:r>
                        <a:rPr lang="fr-FR" sz="2000" b="1" i="0" dirty="0">
                          <a:latin typeface="FFF Hero Black" pitchFamily="2" charset="77"/>
                        </a:rPr>
                        <a:t>x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i="0" dirty="0">
                        <a:latin typeface="FFF Hero Black" pitchFamily="2" charset="7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b="1" i="0" dirty="0">
                        <a:latin typeface="FFF Hero Black" pitchFamily="2" charset="7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537664"/>
                  </a:ext>
                </a:extLst>
              </a:tr>
            </a:tbl>
          </a:graphicData>
        </a:graphic>
      </p:graphicFrame>
      <p:graphicFrame>
        <p:nvGraphicFramePr>
          <p:cNvPr id="6" name="Tableau 9">
            <a:extLst>
              <a:ext uri="{FF2B5EF4-FFF2-40B4-BE49-F238E27FC236}">
                <a16:creationId xmlns:a16="http://schemas.microsoft.com/office/drawing/2014/main" id="{FB683079-9DAD-5E48-8191-5D0997EA12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453598"/>
              </p:ext>
            </p:extLst>
          </p:nvPr>
        </p:nvGraphicFramePr>
        <p:xfrm>
          <a:off x="2161968" y="438223"/>
          <a:ext cx="7820232" cy="1928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897">
                  <a:extLst>
                    <a:ext uri="{9D8B030D-6E8A-4147-A177-3AD203B41FA5}">
                      <a16:colId xmlns:a16="http://schemas.microsoft.com/office/drawing/2014/main" val="1359114275"/>
                    </a:ext>
                  </a:extLst>
                </a:gridCol>
                <a:gridCol w="6217335">
                  <a:extLst>
                    <a:ext uri="{9D8B030D-6E8A-4147-A177-3AD203B41FA5}">
                      <a16:colId xmlns:a16="http://schemas.microsoft.com/office/drawing/2014/main" val="3603017500"/>
                    </a:ext>
                  </a:extLst>
                </a:gridCol>
              </a:tblGrid>
              <a:tr h="482133">
                <a:tc>
                  <a:txBody>
                    <a:bodyPr/>
                    <a:lstStyle/>
                    <a:p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i="0" dirty="0">
                          <a:latin typeface="FFF Hero Book" pitchFamily="2" charset="77"/>
                        </a:rPr>
                        <a:t>Indiquez le nom votre ligue, district et club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21497"/>
                  </a:ext>
                </a:extLst>
              </a:tr>
              <a:tr h="482133">
                <a:tc>
                  <a:txBody>
                    <a:bodyPr/>
                    <a:lstStyle/>
                    <a:p>
                      <a:r>
                        <a:rPr lang="fr-FR" sz="2000" b="1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LIGUE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0" i="0" dirty="0">
                        <a:latin typeface="FFF Equipe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119423"/>
                  </a:ext>
                </a:extLst>
              </a:tr>
              <a:tr h="482133">
                <a:tc>
                  <a:txBody>
                    <a:bodyPr/>
                    <a:lstStyle/>
                    <a:p>
                      <a:r>
                        <a:rPr lang="fr-FR" sz="2000" b="1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0" i="0" dirty="0">
                        <a:latin typeface="FFF Equipe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1308687"/>
                  </a:ext>
                </a:extLst>
              </a:tr>
              <a:tr h="482133">
                <a:tc>
                  <a:txBody>
                    <a:bodyPr/>
                    <a:lstStyle/>
                    <a:p>
                      <a:r>
                        <a:rPr lang="fr-FR" sz="2000" b="1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0" i="0" dirty="0">
                        <a:latin typeface="FFF Equipe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2863948"/>
                  </a:ext>
                </a:extLst>
              </a:tr>
            </a:tbl>
          </a:graphicData>
        </a:graphic>
      </p:graphicFrame>
      <p:pic>
        <p:nvPicPr>
          <p:cNvPr id="7" name="Image 6">
            <a:extLst>
              <a:ext uri="{FF2B5EF4-FFF2-40B4-BE49-F238E27FC236}">
                <a16:creationId xmlns:a16="http://schemas.microsoft.com/office/drawing/2014/main" id="{E8413ABD-9153-FE48-8E79-BC52A7BEB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616" y="3129312"/>
            <a:ext cx="450529" cy="58068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54A8E2C-DA67-5C40-9C21-87A52AFFF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703" y="3129312"/>
            <a:ext cx="450529" cy="58068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7353922-AEDD-9A4C-8096-DB7D902310B4}"/>
              </a:ext>
            </a:extLst>
          </p:cNvPr>
          <p:cNvSpPr txBox="1"/>
          <p:nvPr/>
        </p:nvSpPr>
        <p:spPr>
          <a:xfrm>
            <a:off x="390384" y="5463773"/>
            <a:ext cx="3670853" cy="261610"/>
          </a:xfrm>
          <a:prstGeom prst="rect">
            <a:avLst/>
          </a:prstGeom>
          <a:noFill/>
          <a:ln w="12700" cap="sq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Mettre une croix dans la case correspondante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2A308478-9320-C543-ACC8-39AA7F516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24800"/>
              </p:ext>
            </p:extLst>
          </p:nvPr>
        </p:nvGraphicFramePr>
        <p:xfrm>
          <a:off x="4950621" y="2971800"/>
          <a:ext cx="4898129" cy="327911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740000">
                    <a:prstClr val="black">
                      <a:alpha val="18000"/>
                    </a:prstClr>
                  </a:innerShdw>
                </a:effectLst>
                <a:tableStyleId>{69012ECD-51FC-41F1-AA8D-1B2483CD663E}</a:tableStyleId>
              </a:tblPr>
              <a:tblGrid>
                <a:gridCol w="731874">
                  <a:extLst>
                    <a:ext uri="{9D8B030D-6E8A-4147-A177-3AD203B41FA5}">
                      <a16:colId xmlns:a16="http://schemas.microsoft.com/office/drawing/2014/main" val="967300844"/>
                    </a:ext>
                  </a:extLst>
                </a:gridCol>
                <a:gridCol w="2925678">
                  <a:extLst>
                    <a:ext uri="{9D8B030D-6E8A-4147-A177-3AD203B41FA5}">
                      <a16:colId xmlns:a16="http://schemas.microsoft.com/office/drawing/2014/main" val="2947169636"/>
                    </a:ext>
                  </a:extLst>
                </a:gridCol>
                <a:gridCol w="1240577">
                  <a:extLst>
                    <a:ext uri="{9D8B030D-6E8A-4147-A177-3AD203B41FA5}">
                      <a16:colId xmlns:a16="http://schemas.microsoft.com/office/drawing/2014/main" val="2822453965"/>
                    </a:ext>
                  </a:extLst>
                </a:gridCol>
              </a:tblGrid>
              <a:tr h="4749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0" i="0" dirty="0">
                          <a:latin typeface="FFF Hero" pitchFamily="2" charset="77"/>
                        </a:rPr>
                        <a:t>Choix de la thématique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49783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b="0" i="0" dirty="0">
                        <a:solidFill>
                          <a:schemeClr val="accent1"/>
                        </a:solidFill>
                        <a:latin typeface="FFF Hero Book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Mettre une croix dans la case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85217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D31D2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Santé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i="0" dirty="0">
                          <a:latin typeface="FFF Hero" pitchFamily="2" charset="77"/>
                        </a:rPr>
                        <a:t>x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05664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53267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Engagement citoyen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b="1" i="0" dirty="0">
                        <a:latin typeface="FFF Hero" pitchFamily="2" charset="77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600631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0A674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Environnement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b="1" i="0" dirty="0">
                        <a:latin typeface="FFF Hero" pitchFamily="2" charset="77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309452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109BD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Fair-Play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b="1" i="0" dirty="0">
                        <a:latin typeface="FFF Hero" pitchFamily="2" charset="77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096154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5930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Règles du jeu et arbitrage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b="1" i="0" dirty="0">
                        <a:latin typeface="FFF Hero" pitchFamily="2" charset="77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767320"/>
                  </a:ext>
                </a:extLst>
              </a:tr>
              <a:tr h="29053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6E747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i="0" dirty="0">
                          <a:solidFill>
                            <a:schemeClr val="accent1"/>
                          </a:solidFill>
                          <a:latin typeface="FFF Hero Book" pitchFamily="2" charset="77"/>
                        </a:rPr>
                        <a:t>Culture foot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000" b="1" i="0" dirty="0">
                        <a:latin typeface="FFF Hero" pitchFamily="2" charset="77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799982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7CFAED62-B60B-C245-9156-84787A235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1" y="3129312"/>
            <a:ext cx="450529" cy="580682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D2EFEB1-AC94-447C-90A7-EE027C81A578}"/>
              </a:ext>
            </a:extLst>
          </p:cNvPr>
          <p:cNvSpPr txBox="1"/>
          <p:nvPr/>
        </p:nvSpPr>
        <p:spPr>
          <a:xfrm>
            <a:off x="10105053" y="846198"/>
            <a:ext cx="1955459" cy="1446550"/>
          </a:xfrm>
          <a:prstGeom prst="rect">
            <a:avLst/>
          </a:prstGeom>
          <a:noFill/>
          <a:ln w="12700" cap="sq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Logo du club :</a:t>
            </a:r>
          </a:p>
          <a:p>
            <a:pPr algn="ctr"/>
            <a:endParaRPr lang="fr-FR" sz="1100" dirty="0"/>
          </a:p>
          <a:p>
            <a:pPr algn="ctr"/>
            <a:endParaRPr lang="fr-FR" sz="1100" dirty="0"/>
          </a:p>
          <a:p>
            <a:pPr algn="ctr"/>
            <a:endParaRPr lang="fr-FR" sz="1100" dirty="0"/>
          </a:p>
          <a:p>
            <a:pPr algn="ctr"/>
            <a:endParaRPr lang="fr-FR" sz="1100" dirty="0"/>
          </a:p>
          <a:p>
            <a:pPr algn="ctr"/>
            <a:endParaRPr lang="fr-FR" sz="1100" dirty="0"/>
          </a:p>
          <a:p>
            <a:pPr algn="ctr"/>
            <a:endParaRPr lang="fr-FR" sz="1100" dirty="0"/>
          </a:p>
          <a:p>
            <a:pPr algn="ctr"/>
            <a:endParaRPr lang="fr-FR" sz="1100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5439BFB-B5CA-47A7-A5F8-6325E0780E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9789" y="136525"/>
            <a:ext cx="546258" cy="62718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6D86BBF-759B-4E0A-A9E7-17A770C7DA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5053" y="821739"/>
            <a:ext cx="2086947" cy="1610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43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31545" y="221413"/>
            <a:ext cx="10056151" cy="1325563"/>
          </a:xfrm>
        </p:spPr>
        <p:txBody>
          <a:bodyPr>
            <a:noAutofit/>
          </a:bodyPr>
          <a:lstStyle/>
          <a:p>
            <a:r>
              <a:rPr lang="fr-FR" sz="3200" dirty="0"/>
              <a:t>TITRE DE L’ACTION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96461" y="1164447"/>
            <a:ext cx="7414139" cy="300977"/>
          </a:xfrm>
        </p:spPr>
        <p:txBody>
          <a:bodyPr>
            <a:normAutofit fontScale="25000" lnSpcReduction="20000"/>
          </a:bodyPr>
          <a:lstStyle/>
          <a:p>
            <a:r>
              <a:rPr lang="fr-FR" sz="3600" dirty="0">
                <a:solidFill>
                  <a:schemeClr val="accent2"/>
                </a:solidFill>
              </a:rPr>
              <a:t>Expliquez ici le détail de votre action en pensant à préciser: </a:t>
            </a:r>
          </a:p>
          <a:p>
            <a:r>
              <a:rPr lang="fr-FR" dirty="0">
                <a:solidFill>
                  <a:schemeClr val="accent2"/>
                </a:solidFill>
              </a:rPr>
              <a:t> 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CAF39-08EE-7B43-9F22-1F031A3DE048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3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59391" y="2432105"/>
            <a:ext cx="117949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FFF Equipe" pitchFamily="2" charset="77"/>
              </a:rPr>
              <a:t>Descriptif :</a:t>
            </a:r>
            <a:endParaRPr lang="fr-FR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9F9CAB-12EA-FF4E-B89C-A336DF4166DE}"/>
              </a:ext>
            </a:extLst>
          </p:cNvPr>
          <p:cNvSpPr/>
          <p:nvPr/>
        </p:nvSpPr>
        <p:spPr>
          <a:xfrm>
            <a:off x="1196461" y="1335115"/>
            <a:ext cx="98463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Le(s) public(s)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cible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(s) (categories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d’âge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) et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l’effectif</a:t>
            </a:r>
            <a:endParaRPr lang="fr-FR" sz="1200" dirty="0">
              <a:solidFill>
                <a:schemeClr val="accent1"/>
              </a:solidFill>
              <a:latin typeface="FFF Equipe" pitchFamily="2" charset="77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L’implication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d’acteurs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extérieurs</a:t>
            </a:r>
            <a:endParaRPr lang="en-GB" sz="1200" dirty="0">
              <a:solidFill>
                <a:schemeClr val="accent1"/>
              </a:solidFill>
              <a:latin typeface="FFF Equipe" pitchFamily="2" charset="77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Les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objectifs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 de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l’action</a:t>
            </a:r>
            <a:endParaRPr lang="en-GB" sz="1200" dirty="0">
              <a:solidFill>
                <a:schemeClr val="accent1"/>
              </a:solidFill>
              <a:latin typeface="FFF Equipe" pitchFamily="2" charset="77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Les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moyens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humains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,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matériels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, financiers… mis </a:t>
            </a:r>
            <a:r>
              <a:rPr lang="en-GB" sz="1200" dirty="0" err="1">
                <a:solidFill>
                  <a:schemeClr val="accent1"/>
                </a:solidFill>
                <a:latin typeface="FFF Equipe" pitchFamily="2" charset="77"/>
              </a:rPr>
              <a:t>en</a:t>
            </a:r>
            <a:r>
              <a:rPr lang="en-GB" sz="1200" dirty="0">
                <a:solidFill>
                  <a:schemeClr val="accent1"/>
                </a:solidFill>
                <a:latin typeface="FFF Equipe" pitchFamily="2" charset="77"/>
              </a:rPr>
              <a:t> oeuvre</a:t>
            </a:r>
            <a:endParaRPr lang="fr-FR" sz="1200" dirty="0">
              <a:solidFill>
                <a:schemeClr val="accent1"/>
              </a:solidFill>
              <a:latin typeface="FFF Equipe" pitchFamily="2" charset="77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64E79C1-0F06-4067-9B2B-A3DB3D29BBB6}"/>
              </a:ext>
            </a:extLst>
          </p:cNvPr>
          <p:cNvSpPr txBox="1"/>
          <p:nvPr/>
        </p:nvSpPr>
        <p:spPr>
          <a:xfrm>
            <a:off x="4260573" y="6328514"/>
            <a:ext cx="3670853" cy="430887"/>
          </a:xfrm>
          <a:prstGeom prst="rect">
            <a:avLst/>
          </a:prstGeom>
          <a:noFill/>
          <a:ln w="12700" cap="sq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Si possible, pensez à envoyer cette fiche à votre District ET à la Ligue :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416080-108B-4ED9-97A3-8B9EFABE0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4801" y="361649"/>
            <a:ext cx="1150661" cy="132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542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89990" y="143841"/>
            <a:ext cx="8892210" cy="1325563"/>
          </a:xfrm>
        </p:spPr>
        <p:txBody>
          <a:bodyPr>
            <a:normAutofit/>
          </a:bodyPr>
          <a:lstStyle/>
          <a:p>
            <a:r>
              <a:rPr lang="fr-FR" sz="3200" dirty="0"/>
              <a:t>INSÉREZ UNE PHOTO DE L’ACTION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CAF39-08EE-7B43-9F22-1F031A3DE048}" type="datetime1">
              <a:rPr lang="fr-FR" smtClean="0"/>
              <a:t>18/10/2021</a:t>
            </a:fld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D389-CD2B-174E-AC57-ECCAE6D39516}" type="slidenum">
              <a:rPr lang="fr-FR" smtClean="0"/>
              <a:t>4</a:t>
            </a:fld>
            <a:endParaRPr lang="fr-FR"/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3096F95F-9410-0B45-B47A-886842F6B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7140" y="1321904"/>
            <a:ext cx="10886660" cy="4598987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38676F5-C001-495F-9DA9-F6D0623F3863}"/>
              </a:ext>
            </a:extLst>
          </p:cNvPr>
          <p:cNvSpPr txBox="1"/>
          <p:nvPr/>
        </p:nvSpPr>
        <p:spPr>
          <a:xfrm>
            <a:off x="4075043" y="6322712"/>
            <a:ext cx="3670853" cy="430887"/>
          </a:xfrm>
          <a:prstGeom prst="rect">
            <a:avLst/>
          </a:prstGeom>
          <a:noFill/>
          <a:ln w="12700" cap="sq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Pensez à « dupliquer » cette diapositive si vous voulez nous transmettre plusieurs photos</a:t>
            </a:r>
          </a:p>
        </p:txBody>
      </p:sp>
    </p:spTree>
    <p:extLst>
      <p:ext uri="{BB962C8B-B14F-4D97-AF65-F5344CB8AC3E}">
        <p14:creationId xmlns:p14="http://schemas.microsoft.com/office/powerpoint/2010/main" val="4138236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nalisée 9">
      <a:dk1>
        <a:srgbClr val="000000"/>
      </a:dk1>
      <a:lt1>
        <a:srgbClr val="FFFFFF"/>
      </a:lt1>
      <a:dk2>
        <a:srgbClr val="E0E0E0"/>
      </a:dk2>
      <a:lt2>
        <a:srgbClr val="808080"/>
      </a:lt2>
      <a:accent1>
        <a:srgbClr val="003287"/>
      </a:accent1>
      <a:accent2>
        <a:srgbClr val="B02318"/>
      </a:accent2>
      <a:accent3>
        <a:srgbClr val="BE965A"/>
      </a:accent3>
      <a:accent4>
        <a:srgbClr val="C7C7C7"/>
      </a:accent4>
      <a:accent5>
        <a:srgbClr val="E6E6E6"/>
      </a:accent5>
      <a:accent6>
        <a:srgbClr val="808080"/>
      </a:accent6>
      <a:hlink>
        <a:srgbClr val="3898FB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19316</TotalTime>
  <Words>167</Words>
  <Application>Microsoft Office PowerPoint</Application>
  <PresentationFormat>Grand écran</PresentationFormat>
  <Paragraphs>47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FFF Equipe</vt:lpstr>
      <vt:lpstr>FFF Equipe Light</vt:lpstr>
      <vt:lpstr>FFF Hero</vt:lpstr>
      <vt:lpstr>FFF Hero Black</vt:lpstr>
      <vt:lpstr>FFF Hero Book</vt:lpstr>
      <vt:lpstr>Wingdings</vt:lpstr>
      <vt:lpstr>Office Theme</vt:lpstr>
      <vt:lpstr>PROGRAMME ÉDUCATIF FÉDÉRAL  </vt:lpstr>
      <vt:lpstr>Présentation PowerPoint</vt:lpstr>
      <vt:lpstr>TITRE DE L’ACTION</vt:lpstr>
      <vt:lpstr>INSÉREZ UNE PHOTO DE L’ACTION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GIRONDEL Isabelle</dc:creator>
  <cp:lastModifiedBy>Emma, AOUSTIN</cp:lastModifiedBy>
  <cp:revision>107</cp:revision>
  <dcterms:created xsi:type="dcterms:W3CDTF">2018-12-08T14:21:44Z</dcterms:created>
  <dcterms:modified xsi:type="dcterms:W3CDTF">2021-10-18T20:06:31Z</dcterms:modified>
</cp:coreProperties>
</file>